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66" r:id="rId5"/>
    <p:sldId id="268" r:id="rId6"/>
    <p:sldId id="26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97000" contrast="-5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383" y="1343950"/>
            <a:ext cx="3741234" cy="374123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3EE38-FCFA-41D9-B1F3-31B901FFDDCC}" type="datetimeFigureOut">
              <a:rPr lang="cs-CZ" smtClean="0"/>
              <a:pPr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A3FE7-BEEE-41C8-8931-865CF86AED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endParaRPr lang="cs-CZ" sz="3600" b="1" dirty="0" smtClean="0"/>
          </a:p>
          <a:p>
            <a:pPr algn="ctr">
              <a:buNone/>
            </a:pPr>
            <a:r>
              <a:rPr lang="cs-CZ" sz="3600" b="1" dirty="0" err="1" smtClean="0"/>
              <a:t>SmartCamp</a:t>
            </a:r>
            <a:r>
              <a:rPr lang="cs-CZ" sz="3600" dirty="0" smtClean="0"/>
              <a:t> </a:t>
            </a:r>
            <a:r>
              <a:rPr lang="cs-CZ" sz="3600" b="1" dirty="0" smtClean="0"/>
              <a:t>OA Ostrava</a:t>
            </a:r>
            <a:endParaRPr lang="cs-CZ" sz="3600" b="1" dirty="0"/>
          </a:p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endParaRPr lang="cs-CZ" sz="3600" dirty="0" smtClean="0"/>
          </a:p>
          <a:p>
            <a:pPr algn="r">
              <a:buNone/>
            </a:pPr>
            <a:endParaRPr lang="cs-CZ" sz="2400" dirty="0" smtClean="0"/>
          </a:p>
          <a:p>
            <a:pPr algn="r">
              <a:buNone/>
            </a:pPr>
            <a:endParaRPr lang="cs-CZ" sz="2400" dirty="0"/>
          </a:p>
          <a:p>
            <a:pPr algn="r">
              <a:buNone/>
            </a:pPr>
            <a:r>
              <a:rPr lang="cs-CZ" sz="2400" dirty="0" smtClean="0"/>
              <a:t>doc</a:t>
            </a:r>
            <a:r>
              <a:rPr lang="cs-CZ" sz="2400" dirty="0" smtClean="0"/>
              <a:t>. Ing. Jan Nevima, Ph.D.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pomoci vytvářet SMART region;</a:t>
            </a:r>
          </a:p>
          <a:p>
            <a:pPr algn="just"/>
            <a:r>
              <a:rPr lang="cs-CZ" dirty="0" smtClean="0"/>
              <a:t>ukázat žákům možnosti dalšího rozvoje </a:t>
            </a:r>
            <a:br>
              <a:rPr lang="cs-CZ" dirty="0" smtClean="0"/>
            </a:br>
            <a:r>
              <a:rPr lang="cs-CZ" dirty="0" smtClean="0"/>
              <a:t>v oblasti SMART řešení;</a:t>
            </a:r>
          </a:p>
          <a:p>
            <a:pPr algn="just"/>
            <a:r>
              <a:rPr lang="cs-CZ" dirty="0" smtClean="0"/>
              <a:t>podpořit jejich vědecko-badatelskou aktivitu směrem k činnostem podporujícím SMART technologie.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SmartCamp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pro diagnostikované talentované žáky (cca 15);</a:t>
            </a:r>
          </a:p>
          <a:p>
            <a:pPr algn="just"/>
            <a:r>
              <a:rPr lang="cs-CZ" dirty="0" smtClean="0"/>
              <a:t>tematicky zaměřené přednášky odborníků </a:t>
            </a:r>
            <a:br>
              <a:rPr lang="cs-CZ" dirty="0" smtClean="0"/>
            </a:br>
            <a:r>
              <a:rPr lang="cs-CZ" dirty="0" smtClean="0"/>
              <a:t>z praxe;</a:t>
            </a:r>
          </a:p>
          <a:p>
            <a:pPr algn="just"/>
            <a:r>
              <a:rPr lang="cs-CZ" dirty="0" smtClean="0"/>
              <a:t>nasměrovat žáky k dalšímu zájmu a studiu </a:t>
            </a:r>
            <a:br>
              <a:rPr lang="cs-CZ" dirty="0" smtClean="0"/>
            </a:br>
            <a:r>
              <a:rPr lang="cs-CZ" dirty="0" smtClean="0"/>
              <a:t>v oblasti SMART řešení v technických </a:t>
            </a:r>
            <a:br>
              <a:rPr lang="cs-CZ" dirty="0" smtClean="0"/>
            </a:br>
            <a:r>
              <a:rPr lang="cs-CZ" dirty="0" smtClean="0"/>
              <a:t>i netechnických oblastech;</a:t>
            </a:r>
          </a:p>
          <a:p>
            <a:pPr algn="just"/>
            <a:r>
              <a:rPr lang="cs-CZ" dirty="0"/>
              <a:t>zformování postoje žáků ke SMART technologiím z hlediska společenské odpovědnosti.</a:t>
            </a:r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SmartCamp</a:t>
            </a:r>
            <a:r>
              <a:rPr lang="cs-CZ" dirty="0" smtClean="0"/>
              <a:t> - přínosy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žáci získají praktické poznatky z širokého spektra oborů;</a:t>
            </a:r>
          </a:p>
          <a:p>
            <a:pPr algn="just"/>
            <a:r>
              <a:rPr lang="cs-CZ" dirty="0" smtClean="0"/>
              <a:t>osvojí si principy vědecké práce a její publikace;</a:t>
            </a:r>
          </a:p>
          <a:p>
            <a:pPr algn="just"/>
            <a:r>
              <a:rPr lang="cs-CZ" dirty="0" smtClean="0"/>
              <a:t>uvědomí si důležitost SMART řešení z hlediska kvality života;</a:t>
            </a:r>
          </a:p>
          <a:p>
            <a:pPr algn="just"/>
            <a:r>
              <a:rPr lang="cs-CZ" dirty="0" smtClean="0"/>
              <a:t>ukázat žákům, že není důvod opouštět region a mohou pomoci rozvíjet jeho budoucnost.</a:t>
            </a:r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53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6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 jsme začínali pracovat s talenty?</a:t>
            </a:r>
            <a:endParaRPr lang="cs-CZ" u="sng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367" y="3391345"/>
            <a:ext cx="4611633" cy="345872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4532367" cy="339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3600" dirty="0" smtClean="0"/>
              <a:t>Děkuji za pozornost</a:t>
            </a:r>
          </a:p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r>
              <a:rPr lang="cs-CZ" sz="3600" dirty="0" err="1" smtClean="0"/>
              <a:t>jan.nevima</a:t>
            </a:r>
            <a:r>
              <a:rPr lang="cs-CZ" sz="3600" dirty="0" smtClean="0"/>
              <a:t>@</a:t>
            </a:r>
            <a:r>
              <a:rPr lang="cs-CZ" sz="3600" dirty="0" err="1" smtClean="0"/>
              <a:t>oao.cz</a:t>
            </a:r>
            <a:endParaRPr lang="cs-CZ" sz="3600" dirty="0"/>
          </a:p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endParaRPr 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94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Prezentace aplikace PowerPoint</vt:lpstr>
      <vt:lpstr>Vize projektu</vt:lpstr>
      <vt:lpstr>SmartCamp</vt:lpstr>
      <vt:lpstr>SmartCamp - přínosy</vt:lpstr>
      <vt:lpstr>Jak jsme začínali pracovat s talenty?</vt:lpstr>
      <vt:lpstr>Prezentace aplikace PowerPoint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Alenka</dc:creator>
  <cp:lastModifiedBy>Honza</cp:lastModifiedBy>
  <cp:revision>35</cp:revision>
  <dcterms:created xsi:type="dcterms:W3CDTF">2017-02-04T20:11:20Z</dcterms:created>
  <dcterms:modified xsi:type="dcterms:W3CDTF">2018-03-01T20:19:43Z</dcterms:modified>
</cp:coreProperties>
</file>